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4" r:id="rId6"/>
    <p:sldId id="260" r:id="rId7"/>
    <p:sldId id="263" r:id="rId8"/>
    <p:sldId id="258" r:id="rId9"/>
    <p:sldId id="259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3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3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9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1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6" y="352809"/>
            <a:ext cx="10019048" cy="61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55716"/>
            <a:ext cx="159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Shifted climate within network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44931" y="2028305"/>
            <a:ext cx="374073" cy="4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9142" y="1640376"/>
            <a:ext cx="159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Stable climate within network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5622" y="1407619"/>
            <a:ext cx="615142" cy="33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508" y="0"/>
            <a:ext cx="101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networks have most lakes shifting climate, but few networks relatively 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6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12" t="17711" r="15136" b="10834"/>
          <a:stretch/>
        </p:blipFill>
        <p:spPr>
          <a:xfrm>
            <a:off x="3663449" y="225985"/>
            <a:ext cx="8257518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lakes in each network that shifted </a:t>
            </a:r>
            <a:r>
              <a:rPr lang="en-US" dirty="0" err="1" smtClean="0"/>
              <a:t>Koppen</a:t>
            </a:r>
            <a:r>
              <a:rPr lang="en-US" dirty="0" smtClean="0"/>
              <a:t> climate class from 1981-2010 to 2071-2100 under RCP 8.5 (business as usual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6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28" t="17988" r="15322" b="11103"/>
          <a:stretch/>
        </p:blipFill>
        <p:spPr>
          <a:xfrm>
            <a:off x="3782290" y="332507"/>
            <a:ext cx="8304626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lakes in each network that shifted </a:t>
            </a:r>
            <a:r>
              <a:rPr lang="en-US" dirty="0" err="1" smtClean="0"/>
              <a:t>Koppen</a:t>
            </a:r>
            <a:r>
              <a:rPr lang="en-US" dirty="0" smtClean="0"/>
              <a:t> climate class from 1981-2010 to 2071-2100 under RCP 4.5 (mitigated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4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376619"/>
            <a:ext cx="10000000" cy="61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2334" r="60076" b="5393"/>
          <a:stretch/>
        </p:blipFill>
        <p:spPr>
          <a:xfrm>
            <a:off x="5846135" y="4256117"/>
            <a:ext cx="6345865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08" y="0"/>
            <a:ext cx="101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Perhaps slight loss of climatic diversity within networks, but most networks have low climatic diversity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8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12" y="517770"/>
            <a:ext cx="10171428" cy="623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193" y="207818"/>
            <a:ext cx="153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networks lost one climate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9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21" t="18331" r="15047" b="10078"/>
          <a:stretch/>
        </p:blipFill>
        <p:spPr>
          <a:xfrm>
            <a:off x="3591098" y="166253"/>
            <a:ext cx="8270237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unique </a:t>
            </a:r>
            <a:r>
              <a:rPr lang="en-US" dirty="0" err="1" smtClean="0"/>
              <a:t>Koppen</a:t>
            </a:r>
            <a:r>
              <a:rPr lang="en-US" dirty="0" smtClean="0"/>
              <a:t> climates in each network for historical period (1981-2010)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13" t="18188" r="15235" b="10812"/>
          <a:stretch/>
        </p:blipFill>
        <p:spPr>
          <a:xfrm>
            <a:off x="3649287" y="224443"/>
            <a:ext cx="8370916" cy="6484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unique </a:t>
            </a:r>
            <a:r>
              <a:rPr lang="en-US" dirty="0" err="1" smtClean="0"/>
              <a:t>Koppen</a:t>
            </a:r>
            <a:r>
              <a:rPr lang="en-US" dirty="0" smtClean="0"/>
              <a:t> climates in each network for RCP 8.5 2071-2100 (business as usual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1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90" y="476619"/>
            <a:ext cx="8847619" cy="5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9021" r="60568" b="8251"/>
          <a:stretch/>
        </p:blipFill>
        <p:spPr>
          <a:xfrm>
            <a:off x="5881717" y="4263040"/>
            <a:ext cx="6097182" cy="1106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09" y="0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remove MS river basin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3127" y="5691035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Networks 2, 34, 52 highly diverse climatically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95" y="619476"/>
            <a:ext cx="9523809" cy="56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09" y="0"/>
            <a:ext cx="61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remove MS river basin</a:t>
            </a:r>
          </a:p>
          <a:p>
            <a:r>
              <a:rPr lang="en-US" dirty="0" smtClean="0"/>
              <a:t>Do networks with more lakes have more/less stable climate?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150</Words>
  <Application>Microsoft Office PowerPoint</Application>
  <PresentationFormat>Widescreen</PresentationFormat>
  <Paragraphs>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11</cp:revision>
  <dcterms:created xsi:type="dcterms:W3CDTF">2021-01-07T01:29:26Z</dcterms:created>
  <dcterms:modified xsi:type="dcterms:W3CDTF">2021-01-07T16:53:41Z</dcterms:modified>
</cp:coreProperties>
</file>